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handoutMasterIdLst>
    <p:handoutMasterId r:id="rId15"/>
  </p:handoutMasterIdLst>
  <p:sldIdLst>
    <p:sldId id="260" r:id="rId3"/>
    <p:sldId id="454" r:id="rId4"/>
    <p:sldId id="457" r:id="rId5"/>
    <p:sldId id="456" r:id="rId6"/>
    <p:sldId id="478" r:id="rId7"/>
    <p:sldId id="479" r:id="rId9"/>
    <p:sldId id="480" r:id="rId10"/>
    <p:sldId id="481" r:id="rId11"/>
    <p:sldId id="462" r:id="rId12"/>
    <p:sldId id="482" r:id="rId13"/>
    <p:sldId id="25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6F7"/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 dirty="0" smtClean="0">
                <a:sym typeface="+mn-ea"/>
              </a:rPr>
              <a:t>1.</a:t>
            </a:r>
            <a:r>
              <a:rPr lang="zh-CN" altLang="en-US" dirty="0" smtClean="0">
                <a:sym typeface="+mn-ea"/>
              </a:rPr>
              <a:t>将调节旋钮转到外后 视镜折叠位置可折叠外后视镜， 将控制旋钮转到其它位置可使其 返回原位。 当锁止车辆时，外后视镜将自动折叠；当解锁车辆，电源 </a:t>
            </a:r>
            <a:r>
              <a:rPr lang="en-US" altLang="zh-CN" dirty="0" smtClean="0">
                <a:sym typeface="+mn-ea"/>
              </a:rPr>
              <a:t>( </a:t>
            </a:r>
            <a:r>
              <a:rPr lang="zh-CN" altLang="en-US" dirty="0" smtClean="0">
                <a:sym typeface="+mn-ea"/>
              </a:rPr>
              <a:t>点火 </a:t>
            </a:r>
            <a:r>
              <a:rPr lang="en-US" altLang="zh-CN" dirty="0" smtClean="0">
                <a:sym typeface="+mn-ea"/>
              </a:rPr>
              <a:t>) </a:t>
            </a:r>
            <a:r>
              <a:rPr lang="zh-CN" altLang="en-US" dirty="0" smtClean="0">
                <a:sym typeface="+mn-ea"/>
              </a:rPr>
              <a:t>开关切换至“</a:t>
            </a:r>
            <a:r>
              <a:rPr lang="en-US" altLang="zh-CN" dirty="0" smtClean="0">
                <a:sym typeface="+mn-ea"/>
              </a:rPr>
              <a:t>ON”</a:t>
            </a:r>
            <a:r>
              <a:rPr lang="zh-CN" altLang="en-US" dirty="0" smtClean="0">
                <a:sym typeface="+mn-ea"/>
              </a:rPr>
              <a:t>模式时，外后 视镜将自动展开。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内后视镜具有自动防眩目功能， 通过前后传感器检测后方车辆的 灯光强度，并自动减弱反光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3.</a:t>
            </a:r>
            <a:r>
              <a:rPr lang="zh-CN" altLang="en-US" dirty="0" smtClean="0">
                <a:sym typeface="+mn-ea"/>
              </a:rPr>
              <a:t>后视镜起雾时，将调节旋钮旋转 至后视镜加热标识处可对外后视 镜进行加热。 如未手动关闭，加热器运行大约 </a:t>
            </a:r>
            <a:r>
              <a:rPr lang="en-US" altLang="zh-CN" dirty="0" smtClean="0">
                <a:sym typeface="+mn-ea"/>
              </a:rPr>
              <a:t>10min( </a:t>
            </a:r>
            <a:r>
              <a:rPr lang="zh-CN" altLang="en-US" dirty="0" smtClean="0">
                <a:sym typeface="+mn-ea"/>
              </a:rPr>
              <a:t>分钟 </a:t>
            </a:r>
            <a:r>
              <a:rPr lang="en-US" altLang="zh-CN" dirty="0" smtClean="0">
                <a:sym typeface="+mn-ea"/>
              </a:rPr>
              <a:t>) </a:t>
            </a:r>
            <a:r>
              <a:rPr lang="zh-CN" altLang="en-US" dirty="0" smtClean="0">
                <a:sym typeface="+mn-ea"/>
              </a:rPr>
              <a:t>后将自动关闭。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4.</a:t>
            </a:r>
            <a:r>
              <a:rPr lang="zh-CN" altLang="en-US" dirty="0" smtClean="0">
                <a:sym typeface="+mn-ea"/>
              </a:rPr>
              <a:t>外后视镜调节旋钮置于右侧开启此功能，挂入 </a:t>
            </a:r>
            <a:r>
              <a:rPr lang="en-US" altLang="zh-CN" dirty="0" smtClean="0">
                <a:sym typeface="+mn-ea"/>
              </a:rPr>
              <a:t>R </a:t>
            </a:r>
            <a:r>
              <a:rPr lang="zh-CN" altLang="en-US" dirty="0" smtClean="0">
                <a:sym typeface="+mn-ea"/>
              </a:rPr>
              <a:t>档时右侧后视镜下翻为驾驶员 提供倒车视野，离开 </a:t>
            </a:r>
            <a:r>
              <a:rPr lang="en-US" altLang="zh-CN" dirty="0" smtClean="0">
                <a:sym typeface="+mn-ea"/>
              </a:rPr>
              <a:t>R </a:t>
            </a:r>
            <a:r>
              <a:rPr lang="zh-CN" altLang="en-US" dirty="0" smtClean="0">
                <a:sym typeface="+mn-ea"/>
              </a:rPr>
              <a:t>档时后视镜恢复到之前位置。驾驶员可以在 </a:t>
            </a:r>
            <a:r>
              <a:rPr lang="en-US" altLang="zh-CN" dirty="0" smtClean="0">
                <a:sym typeface="+mn-ea"/>
              </a:rPr>
              <a:t>R </a:t>
            </a:r>
            <a:r>
              <a:rPr lang="zh-CN" altLang="en-US" dirty="0" smtClean="0">
                <a:sym typeface="+mn-ea"/>
              </a:rPr>
              <a:t>档时调节 右侧后视镜到合适角度，记忆为下翻的目标位置。</a:t>
            </a:r>
            <a:endParaRPr lang="zh-CN" altLang="en-US" dirty="0"/>
          </a:p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.svg"/><Relationship Id="rId3" Type="http://schemas.openxmlformats.org/officeDocument/2006/relationships/image" Target="../media/image10.png"/><Relationship Id="rId2" Type="http://schemas.openxmlformats.org/officeDocument/2006/relationships/image" Target="../media/image1.sv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10140315" cy="2316480"/>
          </a:xfrm>
        </p:spPr>
        <p:txBody>
          <a:bodyPr>
            <a:normAutofit/>
          </a:bodyPr>
          <a:lstStyle/>
          <a:p>
            <a:r>
              <a:rPr kumimoji="1" lang="zh-CN" altLang="en-US" sz="5400">
                <a:sym typeface="+mn-ea"/>
              </a:rPr>
              <a:t>模块三：电动后视镜、座椅检测与维修</a:t>
            </a:r>
            <a:endParaRPr kumimoji="1" lang="zh-CN" altLang="en-US" sz="5400"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6860" y="941070"/>
            <a:ext cx="55632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5.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虚拟后视镜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13" name="图片 3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606675" y="2421890"/>
            <a:ext cx="6224905" cy="371665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518795" y="1339850"/>
            <a:ext cx="1020127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b="0">
                <a:ea typeface="宋体" panose="02010600030101010101" pitchFamily="2" charset="-122"/>
              </a:rPr>
              <a:t>虚拟后视镜由高像素摄像头、图像传感器、成像处理器、显示屏等零部件组成。</a:t>
            </a:r>
            <a:endParaRPr lang="zh-CN" b="0">
              <a:ea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>
                <a:ea typeface="宋体" panose="02010600030101010101" pitchFamily="2" charset="-122"/>
                <a:sym typeface="+mn-ea"/>
              </a:rPr>
              <a:t>提高良好驾驶员后方视野，改善视野盲区</a:t>
            </a:r>
            <a:endParaRPr lang="zh-CN">
              <a:ea typeface="宋体" panose="02010600030101010101" pitchFamily="2" charset="-122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>
                <a:ea typeface="宋体" panose="02010600030101010101" pitchFamily="2" charset="-122"/>
                <a:sym typeface="+mn-ea"/>
              </a:rPr>
              <a:t>减弱外界环境的干扰因素，增强后视镜的适应性</a:t>
            </a:r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547644"/>
            <a:ext cx="21031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8000" b="0" i="0" dirty="0">
                <a:solidFill>
                  <a:schemeClr val="bg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02</a:t>
            </a:r>
            <a:endParaRPr kumimoji="1" lang="en-US" altLang="zh-CN" sz="8000" b="0" i="0" dirty="0">
              <a:solidFill>
                <a:schemeClr val="bg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sz="3600">
                  <a:sym typeface="+mn-ea"/>
                </a:rPr>
                <a:t>任务2：控制单元控制的后视镜故障诊断</a:t>
              </a:r>
              <a:endParaRPr kumimoji="1" sz="3600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72524"/>
              <a:ext cx="4294325" cy="872119"/>
              <a:chOff x="2446338" y="3970338"/>
              <a:chExt cx="4525962" cy="919162"/>
            </a:xfrm>
          </p:grpSpPr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76860" y="892810"/>
            <a:ext cx="704723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7970"/>
            <a:r>
              <a:rPr lang="zh-CN" sz="2000">
                <a:ea typeface="微软雅黑" panose="020B0503020204020204" charset="-122"/>
              </a:rPr>
              <a:t>1.丰田皇冠轿车电动后视镜控制系统电路图</a:t>
            </a:r>
            <a:endParaRPr lang="zh-CN" altLang="en-US" sz="2000">
              <a:ea typeface="微软雅黑" panose="020B0503020204020204" charset="-122"/>
            </a:endParaRPr>
          </a:p>
        </p:txBody>
      </p:sp>
      <p:pic>
        <p:nvPicPr>
          <p:cNvPr id="92" name="图片 16" descr="..\tu\0314.TIF"/>
          <p:cNvPicPr>
            <a:picLocks noChangeAspect="1"/>
          </p:cNvPicPr>
          <p:nvPr/>
        </p:nvPicPr>
        <p:blipFill>
          <a:blip r:embed="rId1"/>
          <a:srcRect b="4301"/>
          <a:stretch>
            <a:fillRect/>
          </a:stretch>
        </p:blipFill>
        <p:spPr>
          <a:xfrm>
            <a:off x="2254250" y="1631950"/>
            <a:ext cx="6001385" cy="4269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76860" y="892810"/>
            <a:ext cx="704723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7970"/>
            <a:r>
              <a:rPr lang="en-US" altLang="zh-CN" sz="2000">
                <a:ea typeface="微软雅黑" panose="020B0503020204020204" charset="-122"/>
              </a:rPr>
              <a:t>2</a:t>
            </a:r>
            <a:r>
              <a:rPr lang="zh-CN" sz="2000">
                <a:ea typeface="微软雅黑" panose="020B0503020204020204" charset="-122"/>
              </a:rPr>
              <a:t>.速腾轿车电动后视镜控制系统电路图</a:t>
            </a:r>
            <a:endParaRPr lang="zh-CN" sz="2000">
              <a:ea typeface="微软雅黑" panose="020B0503020204020204" charset="-122"/>
            </a:endParaRPr>
          </a:p>
        </p:txBody>
      </p:sp>
      <p:pic>
        <p:nvPicPr>
          <p:cNvPr id="93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6420" y="1456055"/>
            <a:ext cx="8290560" cy="4683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 lang="zh-CN" altLang="en-US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6860" y="941070"/>
            <a:ext cx="55632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红旗电动后视镜</a:t>
            </a:r>
            <a:r>
              <a:rPr lang="zh-CN" sz="2000">
                <a:ea typeface="微软雅黑" panose="020B0503020204020204" charset="-122"/>
                <a:sym typeface="+mn-ea"/>
              </a:rPr>
              <a:t>控制系统电路图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1" name="内容占位符 1"/>
          <p:cNvSpPr txBox="1"/>
          <p:nvPr/>
        </p:nvSpPr>
        <p:spPr>
          <a:xfrm>
            <a:off x="5369606" y="2051308"/>
            <a:ext cx="3699110" cy="32313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6945" lvl="2" indent="-2857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800" b="0" dirty="0">
                <a:latin typeface="微软雅黑" panose="020B0503020204020204" charset="-122"/>
                <a:ea typeface="微软雅黑" panose="020B0503020204020204" charset="-122"/>
              </a:rPr>
              <a:t>后视镜调整</a:t>
            </a:r>
            <a:endParaRPr lang="en-US" altLang="zh-CN" sz="1800" b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956945" lvl="2" indent="-2857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800" b="0" dirty="0">
                <a:latin typeface="微软雅黑" panose="020B0503020204020204" charset="-122"/>
                <a:ea typeface="微软雅黑" panose="020B0503020204020204" charset="-122"/>
              </a:rPr>
              <a:t>后视镜折叠（电动</a:t>
            </a:r>
            <a:r>
              <a:rPr lang="en-US" altLang="zh-CN" sz="1800" b="0" dirty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dirty="0">
                <a:latin typeface="微软雅黑" panose="020B0503020204020204" charset="-122"/>
                <a:ea typeface="微软雅黑" panose="020B0503020204020204" charset="-122"/>
              </a:rPr>
              <a:t>自动）</a:t>
            </a:r>
            <a:endParaRPr lang="en-US" altLang="zh-CN" sz="1800" b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956945" lvl="2" indent="-2857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800" b="0" dirty="0">
                <a:latin typeface="微软雅黑" panose="020B0503020204020204" charset="-122"/>
                <a:ea typeface="微软雅黑" panose="020B0503020204020204" charset="-122"/>
              </a:rPr>
              <a:t>后视镜加热</a:t>
            </a:r>
            <a:endParaRPr lang="en-US" altLang="zh-CN" sz="1800" b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956945" lvl="2" indent="-2857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800" b="0" dirty="0">
                <a:latin typeface="微软雅黑" panose="020B0503020204020204" charset="-122"/>
                <a:ea typeface="微软雅黑" panose="020B0503020204020204" charset="-122"/>
              </a:rPr>
              <a:t>倒车后视镜下翻功能</a:t>
            </a:r>
            <a:endParaRPr lang="en-US" altLang="zh-CN" sz="1800" b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956945" lvl="2" indent="-2857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800" b="0" dirty="0">
                <a:latin typeface="微软雅黑" panose="020B0503020204020204" charset="-122"/>
                <a:ea typeface="微软雅黑" panose="020B0503020204020204" charset="-122"/>
              </a:rPr>
              <a:t>后视镜记忆</a:t>
            </a:r>
            <a:endParaRPr lang="en-US" altLang="zh-CN" sz="1800" b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956945" lvl="2" indent="-2857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800" b="0" dirty="0">
                <a:latin typeface="微软雅黑" panose="020B0503020204020204" charset="-122"/>
                <a:ea typeface="微软雅黑" panose="020B0503020204020204" charset="-122"/>
              </a:rPr>
              <a:t>电动防炫目</a:t>
            </a:r>
            <a:endParaRPr lang="en-US" altLang="zh-CN" sz="1800" b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2" fontAlgn="auto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1800" b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0" name="Picture 2" descr="C:\Users\Administrator\Desktop\QQ截图20190312144905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98295" y="2376805"/>
            <a:ext cx="2719705" cy="2333625"/>
          </a:xfrm>
          <a:prstGeom prst="rect">
            <a:avLst/>
          </a:prstGeom>
          <a:noFill/>
        </p:spPr>
      </p:pic>
      <p:sp>
        <p:nvSpPr>
          <p:cNvPr id="3" name="左大括号 2"/>
          <p:cNvSpPr/>
          <p:nvPr/>
        </p:nvSpPr>
        <p:spPr>
          <a:xfrm>
            <a:off x="5189855" y="2051050"/>
            <a:ext cx="392430" cy="3231515"/>
          </a:xfrm>
          <a:prstGeom prst="leftBrace">
            <a:avLst>
              <a:gd name="adj1" fmla="val 8333"/>
              <a:gd name="adj2" fmla="val 513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5955" y="1468120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功能介绍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860" y="1060450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系统原理图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53" name="直接连接符 152"/>
          <p:cNvCxnSpPr/>
          <p:nvPr/>
        </p:nvCxnSpPr>
        <p:spPr>
          <a:xfrm>
            <a:off x="4606074" y="1687286"/>
            <a:ext cx="985652" cy="0"/>
          </a:xfrm>
          <a:prstGeom prst="line">
            <a:avLst/>
          </a:prstGeom>
          <a:solidFill>
            <a:srgbClr val="00B0F0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>
            <a:off x="4606074" y="1896836"/>
            <a:ext cx="985652" cy="0"/>
          </a:xfrm>
          <a:prstGeom prst="line">
            <a:avLst/>
          </a:prstGeom>
          <a:solidFill>
            <a:srgbClr val="00B0F0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480752" y="3297146"/>
            <a:ext cx="1054100" cy="889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2959343" y="3462032"/>
            <a:ext cx="520933" cy="0"/>
          </a:xfrm>
          <a:prstGeom prst="line">
            <a:avLst/>
          </a:prstGeom>
          <a:solidFill>
            <a:srgbClr val="00B0F0"/>
          </a:solidFill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2959343" y="3759682"/>
            <a:ext cx="520933" cy="0"/>
          </a:xfrm>
          <a:prstGeom prst="line">
            <a:avLst/>
          </a:prstGeom>
          <a:solidFill>
            <a:srgbClr val="00B0F0"/>
          </a:solidFill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2959343" y="4068792"/>
            <a:ext cx="520933" cy="0"/>
          </a:xfrm>
          <a:prstGeom prst="line">
            <a:avLst/>
          </a:prstGeom>
          <a:solidFill>
            <a:srgbClr val="00B0F0"/>
          </a:solidFill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926724" y="3357708"/>
            <a:ext cx="1054100" cy="20864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934418" y="3333113"/>
            <a:ext cx="1054101" cy="26035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电动车窗</a:t>
            </a:r>
            <a:endParaRPr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2959342" y="5063621"/>
            <a:ext cx="520933" cy="0"/>
          </a:xfrm>
          <a:prstGeom prst="line">
            <a:avLst/>
          </a:prstGeom>
          <a:solidFill>
            <a:srgbClr val="00B0F0"/>
          </a:solidFill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8644418" y="3728794"/>
            <a:ext cx="520933" cy="0"/>
          </a:xfrm>
          <a:prstGeom prst="line">
            <a:avLst/>
          </a:prstGeom>
          <a:solidFill>
            <a:srgbClr val="00B0F0"/>
          </a:solidFill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8584302" y="5053114"/>
            <a:ext cx="520933" cy="0"/>
          </a:xfrm>
          <a:prstGeom prst="line">
            <a:avLst/>
          </a:prstGeom>
          <a:solidFill>
            <a:srgbClr val="00B0F0"/>
          </a:solidFill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>
            <a:off x="4516671" y="3600187"/>
            <a:ext cx="3094844" cy="12591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H="1">
            <a:off x="4516671" y="3775096"/>
            <a:ext cx="3094844" cy="12591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flipH="1">
            <a:off x="4516672" y="4949751"/>
            <a:ext cx="663582" cy="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4493778" y="5173152"/>
            <a:ext cx="991276" cy="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V="1">
            <a:off x="5180254" y="3775096"/>
            <a:ext cx="0" cy="2266855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5467350" y="3598160"/>
            <a:ext cx="0" cy="2646667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H="1">
            <a:off x="7245350" y="4942988"/>
            <a:ext cx="319435" cy="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 flipH="1">
            <a:off x="7055722" y="5147768"/>
            <a:ext cx="498377" cy="70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flipV="1">
            <a:off x="7066355" y="3609494"/>
            <a:ext cx="0" cy="156024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flipH="1" flipV="1">
            <a:off x="7248272" y="3756035"/>
            <a:ext cx="3077" cy="120196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V="1">
            <a:off x="4857988" y="2802577"/>
            <a:ext cx="628" cy="966889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H="1" flipV="1">
            <a:off x="5098473" y="2648197"/>
            <a:ext cx="1451" cy="976972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flipH="1">
            <a:off x="4534376" y="2808349"/>
            <a:ext cx="336531" cy="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flipH="1">
            <a:off x="4534376" y="2664659"/>
            <a:ext cx="565546" cy="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>
          <a:xfrm flipV="1">
            <a:off x="5920084" y="2985377"/>
            <a:ext cx="1" cy="627401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 flipV="1">
            <a:off x="6138384" y="2969343"/>
            <a:ext cx="0" cy="818345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 flipV="1">
            <a:off x="6570837" y="2734955"/>
            <a:ext cx="1034235" cy="6932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flipV="1">
            <a:off x="6558115" y="2571172"/>
            <a:ext cx="1034235" cy="6932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flipV="1">
            <a:off x="6828352" y="1661936"/>
            <a:ext cx="0" cy="1079952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 flipH="1" flipV="1">
            <a:off x="7051482" y="1861201"/>
            <a:ext cx="3368" cy="701686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>
            <a:off x="7034107" y="1868245"/>
            <a:ext cx="540715" cy="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>
            <a:off x="6828352" y="1669078"/>
            <a:ext cx="752970" cy="0"/>
          </a:xfrm>
          <a:prstGeom prst="lin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2" name="文本框 151"/>
          <p:cNvSpPr txBox="1"/>
          <p:nvPr/>
        </p:nvSpPr>
        <p:spPr>
          <a:xfrm>
            <a:off x="6729538" y="1201836"/>
            <a:ext cx="938107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B0F0"/>
                </a:solidFill>
              </a14:hiddenFill>
            </a:ext>
          </a:extLst>
        </p:spPr>
        <p:txBody>
          <a:bodyPr wrap="square" rtlCol="0">
            <a:spAutoFit/>
          </a:bodyPr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动力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CAN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6323302" y="3119109"/>
            <a:ext cx="938107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B0F0"/>
                </a:solidFill>
              </a14:hiddenFill>
            </a:ext>
          </a:extLst>
        </p:spPr>
        <p:txBody>
          <a:bodyPr wrap="square" rtlCol="0">
            <a:spAutoFit/>
          </a:bodyPr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舒适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CAN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5591175" y="1148701"/>
            <a:ext cx="962274" cy="1855756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8" name="文本框 40"/>
          <p:cNvSpPr txBox="1"/>
          <p:nvPr/>
        </p:nvSpPr>
        <p:spPr>
          <a:xfrm>
            <a:off x="5530140" y="1867572"/>
            <a:ext cx="1054101" cy="33718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网关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924745" y="3664485"/>
            <a:ext cx="1054100" cy="20864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1922766" y="3983141"/>
            <a:ext cx="1054100" cy="20864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6" name="文本框 42"/>
          <p:cNvSpPr txBox="1"/>
          <p:nvPr/>
        </p:nvSpPr>
        <p:spPr>
          <a:xfrm>
            <a:off x="1932441" y="3651766"/>
            <a:ext cx="1054101" cy="26035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中控门锁</a:t>
            </a:r>
            <a:endParaRPr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8" name="文本框 42"/>
          <p:cNvSpPr txBox="1"/>
          <p:nvPr/>
        </p:nvSpPr>
        <p:spPr>
          <a:xfrm>
            <a:off x="1932443" y="3972388"/>
            <a:ext cx="1054101" cy="26035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电动后视镜</a:t>
            </a:r>
            <a:endParaRPr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1" name="文本框 42"/>
          <p:cNvSpPr txBox="1"/>
          <p:nvPr/>
        </p:nvSpPr>
        <p:spPr>
          <a:xfrm>
            <a:off x="3488107" y="3509264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左前车门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23152" y="3271421"/>
            <a:ext cx="1054100" cy="889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" name="文本框 42"/>
          <p:cNvSpPr txBox="1"/>
          <p:nvPr/>
        </p:nvSpPr>
        <p:spPr>
          <a:xfrm>
            <a:off x="7630507" y="3483539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右前车门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3466897" y="4750130"/>
            <a:ext cx="1054100" cy="605641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文本框 42"/>
          <p:cNvSpPr txBox="1"/>
          <p:nvPr/>
        </p:nvSpPr>
        <p:spPr>
          <a:xfrm>
            <a:off x="3474252" y="4825446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左后车门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7528258" y="4750130"/>
            <a:ext cx="1054100" cy="62939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9" name="文本框 42"/>
          <p:cNvSpPr txBox="1"/>
          <p:nvPr/>
        </p:nvSpPr>
        <p:spPr>
          <a:xfrm>
            <a:off x="7535613" y="4813570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右后车门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4755819" y="5842660"/>
            <a:ext cx="1054100" cy="61751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1" name="文本框 42"/>
          <p:cNvSpPr txBox="1"/>
          <p:nvPr/>
        </p:nvSpPr>
        <p:spPr>
          <a:xfrm>
            <a:off x="4763174" y="5906100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司机座椅控制单元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7599510" y="2458187"/>
            <a:ext cx="1054100" cy="61751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3" name="文本框 42"/>
          <p:cNvSpPr txBox="1"/>
          <p:nvPr/>
        </p:nvSpPr>
        <p:spPr>
          <a:xfrm>
            <a:off x="7606865" y="2509753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安全气囊控制单元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7575759" y="1472535"/>
            <a:ext cx="1054100" cy="64126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5" name="文本框 42"/>
          <p:cNvSpPr txBox="1"/>
          <p:nvPr/>
        </p:nvSpPr>
        <p:spPr>
          <a:xfrm>
            <a:off x="7583114" y="1524101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变速器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9121191" y="3615574"/>
            <a:ext cx="1054100" cy="20864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7" name="文本框 42"/>
          <p:cNvSpPr txBox="1"/>
          <p:nvPr/>
        </p:nvSpPr>
        <p:spPr>
          <a:xfrm>
            <a:off x="9128885" y="3590979"/>
            <a:ext cx="1054101" cy="26035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电动车窗</a:t>
            </a:r>
            <a:endParaRPr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1924748" y="4963505"/>
            <a:ext cx="1054100" cy="20864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4" name="文本框 42"/>
          <p:cNvSpPr txBox="1"/>
          <p:nvPr/>
        </p:nvSpPr>
        <p:spPr>
          <a:xfrm>
            <a:off x="1932442" y="4938910"/>
            <a:ext cx="1054101" cy="26035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电动车窗</a:t>
            </a:r>
            <a:endParaRPr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9083589" y="4956208"/>
            <a:ext cx="1054100" cy="20864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6" name="文本框 42"/>
          <p:cNvSpPr txBox="1"/>
          <p:nvPr/>
        </p:nvSpPr>
        <p:spPr>
          <a:xfrm>
            <a:off x="9091283" y="4931613"/>
            <a:ext cx="1054101" cy="26035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电动车窗</a:t>
            </a:r>
            <a:endParaRPr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3490647" y="2434437"/>
            <a:ext cx="1054100" cy="61751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3" name="文本框 42"/>
          <p:cNvSpPr txBox="1"/>
          <p:nvPr/>
        </p:nvSpPr>
        <p:spPr>
          <a:xfrm>
            <a:off x="3498002" y="2486025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车身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控制单元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3536293" y="1460660"/>
            <a:ext cx="1054100" cy="65314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7" name="文本框 42"/>
          <p:cNvSpPr txBox="1"/>
          <p:nvPr/>
        </p:nvSpPr>
        <p:spPr>
          <a:xfrm>
            <a:off x="3543648" y="1534020"/>
            <a:ext cx="1054101" cy="52197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盲区探测控制单元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6" name="文本框 153"/>
          <p:cNvSpPr txBox="1"/>
          <p:nvPr/>
        </p:nvSpPr>
        <p:spPr>
          <a:xfrm>
            <a:off x="4427827" y="1262391"/>
            <a:ext cx="135384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B0F0"/>
                </a:solidFill>
              </a14:hiddenFill>
            </a:ext>
          </a:extLst>
        </p:spPr>
        <p:txBody>
          <a:bodyPr wrap="square" rtlCol="0">
            <a:spAutoFit/>
          </a:bodyPr>
          <a:p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辅助驾驶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CAN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4821924" y="3739913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5060049" y="3568463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5136249" y="4911488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5421999" y="5130563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5888724" y="3568463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6098274" y="3739913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7031724" y="3568463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7212699" y="3720863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6784074" y="2701688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7012674" y="2530238"/>
            <a:ext cx="83451" cy="89137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860" y="1060450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电路图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 descr="C:\Users\Administrator\Desktop\QQ截图20190327091328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51255" y="1809750"/>
            <a:ext cx="8964295" cy="4237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pic>
        <p:nvPicPr>
          <p:cNvPr id="2050" name="Picture 2" descr="C:\Users\Administrator\Desktop\QQ截图20190327091302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4735" y="1158240"/>
            <a:ext cx="9020810" cy="4948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任务2：控制单元控制的后视镜故障诊断</a:t>
            </a:r>
            <a:endParaRPr kumimoji="1">
              <a:sym typeface="+mn-ea"/>
            </a:endParaRPr>
          </a:p>
          <a:p>
            <a:pPr lvl="0" algn="l">
              <a:buClrTx/>
              <a:buSzTx/>
              <a:buFontTx/>
            </a:pPr>
            <a:endParaRPr kumimoji="1" lang="zh-CN" altLang="en-US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4200" y="1443990"/>
            <a:ext cx="92532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以速腾轿车为例，请列出电动后视镜、座椅有哪些常见的故障？有哪些可能故障原因？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按照工作表，完成工作任务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 descr="3b333438313333393bb9a4d7f7b8c5caf6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199640" y="2439035"/>
            <a:ext cx="3267075" cy="3267075"/>
          </a:xfrm>
          <a:prstGeom prst="rect">
            <a:avLst/>
          </a:prstGeom>
        </p:spPr>
      </p:pic>
      <p:pic>
        <p:nvPicPr>
          <p:cNvPr id="8" name="图片 7" descr="3b32303234393335393bc6fbb3b5ceacd0de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65875" y="2823845"/>
            <a:ext cx="2724785" cy="27247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6860" y="828675"/>
            <a:ext cx="55632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后视镜故障诊断与排除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3200,&quot;width&quot;:536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551</Words>
  <Application>WPS 演示</Application>
  <PresentationFormat>宽屏</PresentationFormat>
  <Paragraphs>103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等线</vt:lpstr>
      <vt:lpstr>Wingdings</vt:lpstr>
      <vt:lpstr>Office 主题</vt:lpstr>
      <vt:lpstr>模块三：电动后视镜、座椅检测与维修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58</cp:revision>
  <dcterms:created xsi:type="dcterms:W3CDTF">2020-12-30T01:48:00Z</dcterms:created>
  <dcterms:modified xsi:type="dcterms:W3CDTF">2021-11-25T13:48:13Z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476061C81EEA446AA6E8F5F3F570F62A</vt:lpwstr>
  </property>
</Properties>
</file>